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28" d="100"/>
          <a:sy n="128" d="100"/>
        </p:scale>
        <p:origin x="-17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0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7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0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3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4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1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19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83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27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70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2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B4ADC-17A6-FA45-9555-1F772610A797}" type="datetimeFigureOut">
              <a:rPr lang="en-US" smtClean="0"/>
              <a:t>9/21/16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97EBF-711B-DB43-835F-18786AB7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8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96" y="1648732"/>
            <a:ext cx="4803775" cy="2454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96" y="4540668"/>
            <a:ext cx="1603375" cy="15665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085484" y="450894"/>
            <a:ext cx="74867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Arial"/>
                <a:cs typeface="Arial"/>
              </a:rPr>
              <a:t>Figure 1.</a:t>
            </a:r>
            <a:r>
              <a:rPr lang="en-US" sz="1200" b="1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Apparatus used in the what-where-how long task.</a:t>
            </a:r>
            <a:r>
              <a:rPr lang="en-US" sz="1200" b="1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The photo depicts (a) the three cardboard boxes and the wooden platform and (b) a detail of one of three holes and plastic netting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4311" y="1379041"/>
            <a:ext cx="6845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(a)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4311" y="4263669"/>
            <a:ext cx="6845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(b)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7634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Gema Martin Ordas</dc:creator>
  <cp:lastModifiedBy>Gema Martin Ordas</cp:lastModifiedBy>
  <cp:revision>1</cp:revision>
  <dcterms:created xsi:type="dcterms:W3CDTF">2016-09-21T11:57:17Z</dcterms:created>
  <dcterms:modified xsi:type="dcterms:W3CDTF">2016-09-21T12:00:42Z</dcterms:modified>
</cp:coreProperties>
</file>